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9" r:id="rId13"/>
    <p:sldId id="266" r:id="rId14"/>
    <p:sldId id="267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22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8D363-CC04-41E6-AA1F-90DFD9F5385D}" type="datetimeFigureOut">
              <a:rPr lang="ru-RU"/>
              <a:pPr>
                <a:defRPr/>
              </a:pPr>
              <a:t>16.03.2020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8B0DB-14D3-4294-8A3A-11CE8151B7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C8CC9-6702-4CEF-B2BA-95865B392BEA}" type="datetimeFigureOut">
              <a:rPr lang="ru-RU"/>
              <a:pPr>
                <a:defRPr/>
              </a:pPr>
              <a:t>16.03.2020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0A7DE-83E9-4935-9731-75001446F9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5B50A-23B1-46CC-B342-7DCB47E0D402}" type="datetimeFigureOut">
              <a:rPr lang="ru-RU"/>
              <a:pPr>
                <a:defRPr/>
              </a:pPr>
              <a:t>16.03.2020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E171E-E6D3-48AA-9180-9D2BB4DE5E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C94A3-77BC-46ED-993F-B320D92CFDC9}" type="datetimeFigureOut">
              <a:rPr lang="ru-RU"/>
              <a:pPr>
                <a:defRPr/>
              </a:pPr>
              <a:t>16.03.2020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C43D2-7BED-4FD4-A748-1B3DA084A1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9A753-96A6-46F8-9545-20848566DFD6}" type="datetimeFigureOut">
              <a:rPr lang="ru-RU"/>
              <a:pPr>
                <a:defRPr/>
              </a:pPr>
              <a:t>16.03.2020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2C3BB-F30C-4096-AAFE-335181A2D0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77264-E377-4C82-8AAD-822CF006CF3F}" type="datetimeFigureOut">
              <a:rPr lang="ru-RU"/>
              <a:pPr>
                <a:defRPr/>
              </a:pPr>
              <a:t>16.03.2020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6153B-C0E2-4ECE-BF3D-FF0F92AE5C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1B350-6B8E-4222-907B-204C522EBFF5}" type="datetimeFigureOut">
              <a:rPr lang="ru-RU"/>
              <a:pPr>
                <a:defRPr/>
              </a:pPr>
              <a:t>16.03.2020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3067E-399B-4984-96B8-F918357444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3CB50-7EF8-4B96-8EDD-4B6CA89FF06D}" type="datetimeFigureOut">
              <a:rPr lang="ru-RU"/>
              <a:pPr>
                <a:defRPr/>
              </a:pPr>
              <a:t>16.03.2020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FB2A5-D691-428A-A9CA-23BCB7C1E7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D5C13-DD64-49EE-997F-D06AABD745BB}" type="datetimeFigureOut">
              <a:rPr lang="ru-RU"/>
              <a:pPr>
                <a:defRPr/>
              </a:pPr>
              <a:t>16.03.2020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2EFF3-6B25-40A4-B059-7D4A86506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274DE-48B5-4C59-A001-C5566313E628}" type="datetimeFigureOut">
              <a:rPr lang="ru-RU"/>
              <a:pPr>
                <a:defRPr/>
              </a:pPr>
              <a:t>16.03.2020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8B7CD-81FF-4109-A1C9-C44BD67A9D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8D2BD-ADFC-4F41-8B28-28948661C5CD}" type="datetimeFigureOut">
              <a:rPr lang="ru-RU"/>
              <a:pPr>
                <a:defRPr/>
              </a:pPr>
              <a:t>16.03.2020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6B99B-3EFC-47DC-90E2-BCDE5ECD89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257934A-DF8A-4E24-BD3F-2E5011FFD1DB}" type="datetimeFigureOut">
              <a:rPr lang="ru-RU"/>
              <a:pPr>
                <a:defRPr/>
              </a:pPr>
              <a:t>16.03.2020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7CF769D-6DEF-4FD8-BD5F-D2C11E9A49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9613" y="3175"/>
            <a:ext cx="7772400" cy="4318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Adobe Kaiti Std R" pitchFamily="18" charset="-128"/>
              </a:rPr>
              <a:t>Сотрудники МБУ СШ «Триумф»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711200" y="200818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142830" bIns="142830" anchor="ctr">
            <a:spAutoFit/>
          </a:bodyPr>
          <a:lstStyle/>
          <a:p>
            <a:endParaRPr lang="ru-RU" altLang="ru-RU"/>
          </a:p>
        </p:txBody>
      </p:sp>
      <p:sp>
        <p:nvSpPr>
          <p:cNvPr id="10" name="TextBox 9"/>
          <p:cNvSpPr txBox="1"/>
          <p:nvPr/>
        </p:nvSpPr>
        <p:spPr>
          <a:xfrm>
            <a:off x="2459037" y="411544"/>
            <a:ext cx="5430837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14300"/>
            <a:r>
              <a:rPr lang="ru-RU" sz="1600" b="1" i="1" dirty="0">
                <a:cs typeface="Times New Roman" pitchFamily="18" charset="0"/>
              </a:rPr>
              <a:t>Игнатова Наталья Алексеевна</a:t>
            </a:r>
          </a:p>
          <a:p>
            <a:pPr marL="114300"/>
            <a:r>
              <a:rPr lang="ru-RU" sz="1100" b="1" dirty="0">
                <a:cs typeface="Times New Roman" pitchFamily="18" charset="0"/>
              </a:rPr>
              <a:t>Должность:</a:t>
            </a:r>
            <a:r>
              <a:rPr lang="ru-RU" sz="1100" dirty="0">
                <a:cs typeface="Times New Roman" pitchFamily="18" charset="0"/>
              </a:rPr>
              <a:t> Директор </a:t>
            </a:r>
          </a:p>
          <a:p>
            <a:pPr marL="114300"/>
            <a:r>
              <a:rPr lang="ru-RU" sz="1100" b="1" dirty="0">
                <a:cs typeface="Times New Roman" pitchFamily="18" charset="0"/>
              </a:rPr>
              <a:t>Награды и почетные звания:</a:t>
            </a:r>
            <a:r>
              <a:rPr lang="ru-RU" sz="1100" dirty="0">
                <a:cs typeface="Times New Roman" pitchFamily="18" charset="0"/>
              </a:rPr>
              <a:t> «Мастер спорта СССР по художественной гимнастике», «Отличник физической культуры и спорта»</a:t>
            </a:r>
          </a:p>
          <a:p>
            <a:pPr marL="114300"/>
            <a:r>
              <a:rPr lang="ru-RU" sz="1100" b="1" dirty="0">
                <a:cs typeface="Times New Roman" pitchFamily="18" charset="0"/>
              </a:rPr>
              <a:t>Контактный телефон:</a:t>
            </a:r>
            <a:r>
              <a:rPr lang="ru-RU" sz="1100" dirty="0">
                <a:cs typeface="Times New Roman" pitchFamily="18" charset="0"/>
              </a:rPr>
              <a:t> 8(4872)701855</a:t>
            </a:r>
            <a:endParaRPr lang="ru-RU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2459037" y="2008188"/>
            <a:ext cx="5208587" cy="673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14300"/>
            <a:r>
              <a:rPr lang="ru-RU" sz="1600" b="1" i="1" dirty="0" err="1">
                <a:cs typeface="Times New Roman" pitchFamily="18" charset="0"/>
              </a:rPr>
              <a:t>Мамошко</a:t>
            </a:r>
            <a:r>
              <a:rPr lang="ru-RU" sz="1600" b="1" i="1" dirty="0">
                <a:cs typeface="Times New Roman" pitchFamily="18" charset="0"/>
              </a:rPr>
              <a:t> Елена Юрьевна</a:t>
            </a:r>
          </a:p>
          <a:p>
            <a:pPr marL="114300"/>
            <a:r>
              <a:rPr lang="ru-RU" sz="1100" b="1" dirty="0">
                <a:cs typeface="Times New Roman" pitchFamily="18" charset="0"/>
              </a:rPr>
              <a:t>Должность:</a:t>
            </a:r>
            <a:r>
              <a:rPr lang="ru-RU" sz="1100" dirty="0">
                <a:cs typeface="Times New Roman" pitchFamily="18" charset="0"/>
              </a:rPr>
              <a:t> Заместитель директора по спортивно-массовой работе 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marL="114300"/>
            <a:r>
              <a:rPr lang="ru-RU" sz="1100" b="1" dirty="0">
                <a:cs typeface="Times New Roman" pitchFamily="18" charset="0"/>
              </a:rPr>
              <a:t>Контактный телефон:</a:t>
            </a:r>
            <a:r>
              <a:rPr lang="ru-RU" sz="1100" dirty="0">
                <a:cs typeface="Times New Roman" pitchFamily="18" charset="0"/>
              </a:rPr>
              <a:t> 8(4872)701856</a:t>
            </a:r>
            <a:endParaRPr lang="ru-RU" sz="1100" dirty="0">
              <a:latin typeface="Calibri" pitchFamily="34" charset="0"/>
            </a:endParaRPr>
          </a:p>
        </p:txBody>
      </p:sp>
      <p:sp>
        <p:nvSpPr>
          <p:cNvPr id="13318" name="TextBox 13"/>
          <p:cNvSpPr txBox="1">
            <a:spLocks noChangeArrowheads="1"/>
          </p:cNvSpPr>
          <p:nvPr/>
        </p:nvSpPr>
        <p:spPr bwMode="auto">
          <a:xfrm>
            <a:off x="2459038" y="3644900"/>
            <a:ext cx="520858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/>
            <a:r>
              <a:rPr lang="ru-RU" sz="1600" b="1" i="1" dirty="0">
                <a:cs typeface="Times New Roman" pitchFamily="18" charset="0"/>
              </a:rPr>
              <a:t>Чистяков Дмитрий Борисович</a:t>
            </a:r>
          </a:p>
          <a:p>
            <a:pPr marL="114300"/>
            <a:r>
              <a:rPr lang="ru-RU" sz="1100" b="1" dirty="0">
                <a:cs typeface="Times New Roman" pitchFamily="18" charset="0"/>
              </a:rPr>
              <a:t>Должность:</a:t>
            </a:r>
            <a:r>
              <a:rPr lang="ru-RU" sz="1100" dirty="0">
                <a:cs typeface="Times New Roman" pitchFamily="18" charset="0"/>
              </a:rPr>
              <a:t> Заместитель директора по общим вопросам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marL="114300"/>
            <a:r>
              <a:rPr lang="ru-RU" sz="1100" b="1" dirty="0">
                <a:cs typeface="Times New Roman" pitchFamily="18" charset="0"/>
              </a:rPr>
              <a:t>Контактный телефон:</a:t>
            </a:r>
            <a:r>
              <a:rPr lang="ru-RU" sz="1100" dirty="0">
                <a:cs typeface="Times New Roman" pitchFamily="18" charset="0"/>
              </a:rPr>
              <a:t> 8(4872)701856</a:t>
            </a:r>
            <a:endParaRPr lang="ru-RU" sz="1100" dirty="0"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59038" y="5253038"/>
            <a:ext cx="4953000" cy="673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14300"/>
            <a:r>
              <a:rPr lang="ru-RU" sz="1600" b="1" i="1" dirty="0" err="1">
                <a:cs typeface="Times New Roman" pitchFamily="18" charset="0"/>
              </a:rPr>
              <a:t>Савищева</a:t>
            </a:r>
            <a:r>
              <a:rPr lang="ru-RU" sz="1600" b="1" i="1" dirty="0">
                <a:cs typeface="Times New Roman" pitchFamily="18" charset="0"/>
              </a:rPr>
              <a:t> Людмила Ивановна</a:t>
            </a:r>
          </a:p>
          <a:p>
            <a:pPr marL="114300"/>
            <a:r>
              <a:rPr lang="ru-RU" sz="1100" b="1" dirty="0">
                <a:cs typeface="Times New Roman" pitchFamily="18" charset="0"/>
              </a:rPr>
              <a:t>Должность:</a:t>
            </a:r>
            <a:r>
              <a:rPr lang="ru-RU" sz="1100" dirty="0">
                <a:cs typeface="Times New Roman" pitchFamily="18" charset="0"/>
              </a:rPr>
              <a:t> Заместитель директора по хозяйственной части 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marL="114300"/>
            <a:r>
              <a:rPr lang="ru-RU" sz="1100" b="1" dirty="0">
                <a:cs typeface="Times New Roman" pitchFamily="18" charset="0"/>
              </a:rPr>
              <a:t>Контактный телефон:</a:t>
            </a:r>
            <a:r>
              <a:rPr lang="ru-RU" sz="1100" dirty="0">
                <a:cs typeface="Times New Roman" pitchFamily="18" charset="0"/>
              </a:rPr>
              <a:t> 8(4872)701857</a:t>
            </a:r>
            <a:endParaRPr lang="ru-RU" sz="1100" dirty="0">
              <a:latin typeface="Calibri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00" y="2008188"/>
            <a:ext cx="1123950" cy="1511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0" y="401638"/>
            <a:ext cx="1123950" cy="1487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200" y="3644900"/>
            <a:ext cx="1116013" cy="1489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138" y="5253038"/>
            <a:ext cx="1116012" cy="1440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Объект 10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33338" y="0"/>
            <a:ext cx="9177338" cy="6858000"/>
          </a:xfrm>
        </p:spPr>
      </p:pic>
      <p:sp>
        <p:nvSpPr>
          <p:cNvPr id="14338" name="TextBox 4"/>
          <p:cNvSpPr txBox="1">
            <a:spLocks noChangeArrowheads="1"/>
          </p:cNvSpPr>
          <p:nvPr/>
        </p:nvSpPr>
        <p:spPr bwMode="auto">
          <a:xfrm>
            <a:off x="2366061" y="260350"/>
            <a:ext cx="44069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>
                <a:solidFill>
                  <a:srgbClr val="000000"/>
                </a:solidFill>
                <a:cs typeface="Times New Roman" pitchFamily="18" charset="0"/>
              </a:rPr>
              <a:t>Галактионова Галина Валериевна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b="1" dirty="0">
                <a:cs typeface="Times New Roman" pitchFamily="18" charset="0"/>
              </a:rPr>
              <a:t>Должность:</a:t>
            </a:r>
            <a:r>
              <a:rPr lang="ru-RU" sz="1100" dirty="0">
                <a:cs typeface="Times New Roman" pitchFamily="18" charset="0"/>
              </a:rPr>
              <a:t> Главный бухгалтер 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b="1" dirty="0">
                <a:cs typeface="Times New Roman" pitchFamily="18" charset="0"/>
              </a:rPr>
              <a:t>Контактный телефон:</a:t>
            </a:r>
            <a:r>
              <a:rPr lang="ru-RU" sz="1100" dirty="0">
                <a:cs typeface="Times New Roman" pitchFamily="18" charset="0"/>
              </a:rPr>
              <a:t> 8(4872)701855</a:t>
            </a:r>
            <a:endParaRPr lang="ru-RU" sz="1100" dirty="0">
              <a:latin typeface="Calibri" pitchFamily="34" charset="0"/>
            </a:endParaRPr>
          </a:p>
        </p:txBody>
      </p:sp>
      <p:sp>
        <p:nvSpPr>
          <p:cNvPr id="14339" name="TextBox 5"/>
          <p:cNvSpPr txBox="1">
            <a:spLocks noChangeArrowheads="1"/>
          </p:cNvSpPr>
          <p:nvPr/>
        </p:nvSpPr>
        <p:spPr bwMode="auto">
          <a:xfrm>
            <a:off x="2382043" y="1898650"/>
            <a:ext cx="4240213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>
                <a:solidFill>
                  <a:srgbClr val="000000"/>
                </a:solidFill>
                <a:cs typeface="Times New Roman" pitchFamily="18" charset="0"/>
              </a:rPr>
              <a:t>Галкина Татьяна Ивановна</a:t>
            </a:r>
          </a:p>
          <a:p>
            <a:r>
              <a:rPr lang="ru-RU" sz="1100" b="1" dirty="0">
                <a:solidFill>
                  <a:srgbClr val="000000"/>
                </a:solidFill>
                <a:cs typeface="Times New Roman" pitchFamily="18" charset="0"/>
              </a:rPr>
              <a:t>Должность:</a:t>
            </a:r>
            <a:r>
              <a:rPr lang="ru-RU" sz="1100" dirty="0">
                <a:solidFill>
                  <a:srgbClr val="000000"/>
                </a:solidFill>
                <a:cs typeface="Times New Roman" pitchFamily="18" charset="0"/>
              </a:rPr>
              <a:t> Бухгалтер 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b="1" dirty="0">
                <a:solidFill>
                  <a:srgbClr val="000000"/>
                </a:solidFill>
                <a:cs typeface="Times New Roman" pitchFamily="18" charset="0"/>
              </a:rPr>
              <a:t>Контактный телефон:</a:t>
            </a:r>
            <a:r>
              <a:rPr lang="ru-RU" sz="1100" dirty="0">
                <a:solidFill>
                  <a:srgbClr val="000000"/>
                </a:solidFill>
                <a:cs typeface="Times New Roman" pitchFamily="18" charset="0"/>
              </a:rPr>
              <a:t> 8(4872)701855</a:t>
            </a:r>
            <a:endParaRPr lang="ru-RU" sz="1100" dirty="0">
              <a:latin typeface="Calibri" pitchFamily="34" charset="0"/>
            </a:endParaRPr>
          </a:p>
        </p:txBody>
      </p:sp>
      <p:sp>
        <p:nvSpPr>
          <p:cNvPr id="14340" name="TextBox 8"/>
          <p:cNvSpPr txBox="1">
            <a:spLocks noChangeArrowheads="1"/>
          </p:cNvSpPr>
          <p:nvPr/>
        </p:nvSpPr>
        <p:spPr bwMode="auto">
          <a:xfrm>
            <a:off x="2366061" y="5013176"/>
            <a:ext cx="40322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>
                <a:solidFill>
                  <a:srgbClr val="000000"/>
                </a:solidFill>
                <a:cs typeface="Times New Roman" pitchFamily="18" charset="0"/>
              </a:rPr>
              <a:t>Савельева Валентина Сергеевна</a:t>
            </a:r>
          </a:p>
          <a:p>
            <a:r>
              <a:rPr lang="ru-RU" sz="1100" b="1" dirty="0">
                <a:solidFill>
                  <a:srgbClr val="000000"/>
                </a:solidFill>
                <a:cs typeface="Times New Roman" pitchFamily="18" charset="0"/>
              </a:rPr>
              <a:t>Должность:</a:t>
            </a:r>
            <a:r>
              <a:rPr lang="ru-RU" sz="1100" dirty="0">
                <a:solidFill>
                  <a:srgbClr val="000000"/>
                </a:solidFill>
                <a:cs typeface="Times New Roman" pitchFamily="18" charset="0"/>
              </a:rPr>
              <a:t> Экономист 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b="1" dirty="0">
                <a:solidFill>
                  <a:srgbClr val="000000"/>
                </a:solidFill>
                <a:cs typeface="Times New Roman" pitchFamily="18" charset="0"/>
              </a:rPr>
              <a:t>Контактный телефон:</a:t>
            </a:r>
            <a:r>
              <a:rPr lang="ru-RU" sz="1100" dirty="0">
                <a:solidFill>
                  <a:srgbClr val="000000"/>
                </a:solidFill>
                <a:cs typeface="Times New Roman" pitchFamily="18" charset="0"/>
              </a:rPr>
              <a:t> 8(4872)701855</a:t>
            </a:r>
            <a:endParaRPr lang="ru-RU" sz="1100" dirty="0">
              <a:latin typeface="Calibri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5013176"/>
            <a:ext cx="1075245" cy="1433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9" y="1858963"/>
            <a:ext cx="1068102" cy="1435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568" y="260350"/>
            <a:ext cx="1075245" cy="1439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568" y="3429000"/>
            <a:ext cx="1075245" cy="1435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345" name="TextBox 12"/>
          <p:cNvSpPr txBox="1">
            <a:spLocks noChangeArrowheads="1"/>
          </p:cNvSpPr>
          <p:nvPr/>
        </p:nvSpPr>
        <p:spPr bwMode="auto">
          <a:xfrm>
            <a:off x="2382043" y="3508375"/>
            <a:ext cx="4240213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 err="1">
                <a:solidFill>
                  <a:srgbClr val="000000"/>
                </a:solidFill>
                <a:cs typeface="Times New Roman" pitchFamily="18" charset="0"/>
              </a:rPr>
              <a:t>Мусорина</a:t>
            </a:r>
            <a:r>
              <a:rPr lang="ru-RU" sz="1600" b="1" i="1" dirty="0">
                <a:solidFill>
                  <a:srgbClr val="000000"/>
                </a:solidFill>
                <a:cs typeface="Times New Roman" pitchFamily="18" charset="0"/>
              </a:rPr>
              <a:t> Наталья Викторовна</a:t>
            </a:r>
          </a:p>
          <a:p>
            <a:r>
              <a:rPr lang="ru-RU" sz="1100" b="1" dirty="0">
                <a:solidFill>
                  <a:srgbClr val="000000"/>
                </a:solidFill>
                <a:cs typeface="Times New Roman" pitchFamily="18" charset="0"/>
              </a:rPr>
              <a:t>Должность:</a:t>
            </a:r>
            <a:r>
              <a:rPr lang="ru-RU" sz="1100" dirty="0">
                <a:solidFill>
                  <a:srgbClr val="000000"/>
                </a:solidFill>
                <a:cs typeface="Times New Roman" pitchFamily="18" charset="0"/>
              </a:rPr>
              <a:t> Контрактный управляющий 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00" b="1" dirty="0">
                <a:solidFill>
                  <a:srgbClr val="000000"/>
                </a:solidFill>
                <a:cs typeface="Times New Roman" pitchFamily="18" charset="0"/>
              </a:rPr>
              <a:t>Контактный телефон:</a:t>
            </a:r>
            <a:r>
              <a:rPr lang="ru-RU" sz="1100" dirty="0">
                <a:solidFill>
                  <a:srgbClr val="000000"/>
                </a:solidFill>
                <a:cs typeface="Times New Roman" pitchFamily="18" charset="0"/>
              </a:rPr>
              <a:t> 8(4872)360041</a:t>
            </a:r>
            <a:endParaRPr lang="ru-RU" sz="11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Объект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extBox 7"/>
          <p:cNvSpPr txBox="1">
            <a:spLocks noChangeArrowheads="1"/>
          </p:cNvSpPr>
          <p:nvPr/>
        </p:nvSpPr>
        <p:spPr bwMode="auto">
          <a:xfrm>
            <a:off x="2358231" y="1808161"/>
            <a:ext cx="5256212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/>
              <a:t>Казанцева Анна Николаевна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Инструктор-методист </a:t>
            </a:r>
          </a:p>
          <a:p>
            <a:r>
              <a:rPr lang="ru-RU" sz="1100" b="1" dirty="0"/>
              <a:t>Контактный телефон:</a:t>
            </a:r>
            <a:r>
              <a:rPr lang="ru-RU" sz="1100" dirty="0"/>
              <a:t> 8(4872)701856</a:t>
            </a:r>
          </a:p>
        </p:txBody>
      </p:sp>
      <p:sp>
        <p:nvSpPr>
          <p:cNvPr id="15363" name="TextBox 8"/>
          <p:cNvSpPr txBox="1">
            <a:spLocks noChangeArrowheads="1"/>
          </p:cNvSpPr>
          <p:nvPr/>
        </p:nvSpPr>
        <p:spPr bwMode="auto">
          <a:xfrm>
            <a:off x="2358231" y="3520503"/>
            <a:ext cx="482282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 err="1"/>
              <a:t>Яньшин</a:t>
            </a:r>
            <a:r>
              <a:rPr lang="ru-RU" sz="1600" b="1" i="1" dirty="0"/>
              <a:t> Сергей Васильевич 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Делопроизводитель</a:t>
            </a:r>
          </a:p>
          <a:p>
            <a:r>
              <a:rPr lang="ru-RU" sz="1100" b="1" dirty="0"/>
              <a:t>Контактный телефон:</a:t>
            </a:r>
            <a:r>
              <a:rPr lang="ru-RU" sz="1100" dirty="0"/>
              <a:t> 8(4872)367086, 8(4872)360041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2345" y="3501008"/>
            <a:ext cx="1057275" cy="1436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45" y="1808162"/>
            <a:ext cx="1060450" cy="1511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45" y="198438"/>
            <a:ext cx="1058862" cy="1474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367" name="TextBox 13"/>
          <p:cNvSpPr txBox="1">
            <a:spLocks noChangeArrowheads="1"/>
          </p:cNvSpPr>
          <p:nvPr/>
        </p:nvSpPr>
        <p:spPr bwMode="auto">
          <a:xfrm>
            <a:off x="2358231" y="198438"/>
            <a:ext cx="5400675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/>
              <a:t>Покровская Ирина Петровна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Инструктор-методист </a:t>
            </a:r>
          </a:p>
          <a:p>
            <a:r>
              <a:rPr lang="ru-RU" sz="1100" b="1" dirty="0"/>
              <a:t>Награды и почетные звания:</a:t>
            </a:r>
            <a:r>
              <a:rPr lang="ru-RU" sz="1100" dirty="0"/>
              <a:t> «Почетный работник общего образования РФ», «Отличник физической культуры и спорта», «Мастер спорта СССР по художественной гимнастике» </a:t>
            </a:r>
          </a:p>
          <a:p>
            <a:r>
              <a:rPr lang="ru-RU" sz="1100" b="1" dirty="0"/>
              <a:t>Контактный телефон:</a:t>
            </a:r>
            <a:r>
              <a:rPr lang="ru-RU" sz="1100" dirty="0"/>
              <a:t> 8(4872)367086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554E06-4E37-4D92-B6E6-235BD9ACB9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17" y="5133861"/>
            <a:ext cx="1057275" cy="14206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6F065694-993A-4B5A-94FF-5773196DF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8231" y="5133861"/>
            <a:ext cx="5256212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/>
              <a:t>Коновалова Надежда Александровна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Специалист по кадрам </a:t>
            </a:r>
          </a:p>
          <a:p>
            <a:r>
              <a:rPr lang="ru-RU" sz="1100" b="1" dirty="0"/>
              <a:t>Контактный телефон:</a:t>
            </a:r>
            <a:r>
              <a:rPr lang="ru-RU" sz="1100" dirty="0"/>
              <a:t> 8(4872)701857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Объект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709613" y="3175"/>
            <a:ext cx="7772400" cy="43180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Adobe Kaiti Std R" pitchFamily="18" charset="-128"/>
            </a:endParaRPr>
          </a:p>
        </p:txBody>
      </p:sp>
      <p:sp>
        <p:nvSpPr>
          <p:cNvPr id="16387" name="TextBox 11"/>
          <p:cNvSpPr txBox="1">
            <a:spLocks noChangeArrowheads="1"/>
          </p:cNvSpPr>
          <p:nvPr/>
        </p:nvSpPr>
        <p:spPr bwMode="auto">
          <a:xfrm>
            <a:off x="2339975" y="458510"/>
            <a:ext cx="4775200" cy="8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 err="1"/>
              <a:t>Саврова</a:t>
            </a:r>
            <a:r>
              <a:rPr lang="ru-RU" sz="1600" b="1" i="1" dirty="0"/>
              <a:t> Елена Константиновна 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Психолог</a:t>
            </a:r>
          </a:p>
          <a:p>
            <a:r>
              <a:rPr lang="ru-RU" sz="1100" b="1" dirty="0"/>
              <a:t>Награды и почетные звания:</a:t>
            </a:r>
            <a:r>
              <a:rPr lang="ru-RU" sz="1100" dirty="0"/>
              <a:t> Отличник физической культуры и спорта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653" y="434975"/>
            <a:ext cx="1062294" cy="14272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390" name="TextBox 14"/>
          <p:cNvSpPr txBox="1">
            <a:spLocks noChangeArrowheads="1"/>
          </p:cNvSpPr>
          <p:nvPr/>
        </p:nvSpPr>
        <p:spPr bwMode="auto">
          <a:xfrm>
            <a:off x="2327391" y="2043196"/>
            <a:ext cx="447675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 err="1"/>
              <a:t>Лиховидова</a:t>
            </a:r>
            <a:r>
              <a:rPr lang="ru-RU" sz="1600" b="1" i="1" dirty="0"/>
              <a:t> Татьяна Борисовна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Аккомпаниатор</a:t>
            </a:r>
          </a:p>
        </p:txBody>
      </p:sp>
      <p:sp>
        <p:nvSpPr>
          <p:cNvPr id="16391" name="TextBox 15"/>
          <p:cNvSpPr txBox="1">
            <a:spLocks noChangeArrowheads="1"/>
          </p:cNvSpPr>
          <p:nvPr/>
        </p:nvSpPr>
        <p:spPr bwMode="auto">
          <a:xfrm>
            <a:off x="2369764" y="3546045"/>
            <a:ext cx="447675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/>
              <a:t>Красильщиков Александр Львович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Юрист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19" y="5087822"/>
            <a:ext cx="1070928" cy="1370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369764" y="5085160"/>
            <a:ext cx="447675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 dirty="0" err="1"/>
              <a:t>Самошин</a:t>
            </a:r>
            <a:r>
              <a:rPr lang="ru-RU" sz="1400" b="1" i="1" dirty="0"/>
              <a:t> Виктор Игоревич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Инженер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19" y="3563173"/>
            <a:ext cx="1070928" cy="1343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94" y="2019932"/>
            <a:ext cx="1065453" cy="1403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3" y="0"/>
            <a:ext cx="9139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69704" y="332656"/>
            <a:ext cx="2119475" cy="1755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95313" y="0"/>
            <a:ext cx="79930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Тренерский состав отделения художественной гимнастики</a:t>
            </a:r>
          </a:p>
        </p:txBody>
      </p:sp>
      <p:sp>
        <p:nvSpPr>
          <p:cNvPr id="17412" name="TextBox 7"/>
          <p:cNvSpPr txBox="1">
            <a:spLocks noChangeArrowheads="1"/>
          </p:cNvSpPr>
          <p:nvPr/>
        </p:nvSpPr>
        <p:spPr bwMode="auto">
          <a:xfrm>
            <a:off x="2435788" y="2000100"/>
            <a:ext cx="65516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>
                <a:solidFill>
                  <a:srgbClr val="000000"/>
                </a:solidFill>
                <a:cs typeface="Times New Roman" pitchFamily="18" charset="0"/>
              </a:rPr>
              <a:t>Зайцева Лидия Викторовна </a:t>
            </a:r>
            <a:endParaRPr lang="ru-RU" sz="1600" b="1" i="1" dirty="0">
              <a:cs typeface="Times New Roman" pitchFamily="18" charset="0"/>
            </a:endParaRPr>
          </a:p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Должность: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Тренер </a:t>
            </a:r>
          </a:p>
          <a:p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Награды и почетные звания: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«Заслуженный тренер РФ», «Отличник народного просвещения», «Отличник физической культуры и спорта», «Мастер спорта СССР по художественной гимнастике», спортивный судья Всероссийской категории</a:t>
            </a:r>
          </a:p>
        </p:txBody>
      </p:sp>
      <p:sp>
        <p:nvSpPr>
          <p:cNvPr id="17413" name="TextBox 8"/>
          <p:cNvSpPr txBox="1">
            <a:spLocks noChangeArrowheads="1"/>
          </p:cNvSpPr>
          <p:nvPr/>
        </p:nvSpPr>
        <p:spPr bwMode="auto">
          <a:xfrm>
            <a:off x="2424380" y="3621153"/>
            <a:ext cx="6580188" cy="1184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/>
              <a:t>Иванкова Светлана Викторовна 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Тренер </a:t>
            </a:r>
          </a:p>
          <a:p>
            <a:r>
              <a:rPr lang="ru-RU" sz="1100" b="1" dirty="0"/>
              <a:t>Награды и почетные звания:</a:t>
            </a:r>
            <a:r>
              <a:rPr lang="ru-RU" sz="1100" dirty="0"/>
              <a:t> «Мастер спорта СССР международного класса по художественной гимнастике»,  спортивный судья Всероссийской категории, тренер высшей категории</a:t>
            </a:r>
          </a:p>
          <a:p>
            <a:endParaRPr lang="ru-RU" sz="1100" dirty="0"/>
          </a:p>
        </p:txBody>
      </p:sp>
      <p:sp>
        <p:nvSpPr>
          <p:cNvPr id="17414" name="TextBox 9"/>
          <p:cNvSpPr txBox="1">
            <a:spLocks noChangeArrowheads="1"/>
          </p:cNvSpPr>
          <p:nvPr/>
        </p:nvSpPr>
        <p:spPr bwMode="auto">
          <a:xfrm>
            <a:off x="2435789" y="5237176"/>
            <a:ext cx="6657180" cy="84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i="1" dirty="0"/>
              <a:t>Честнейшая Анастасия Олеговна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Тренер </a:t>
            </a:r>
          </a:p>
          <a:p>
            <a:r>
              <a:rPr lang="ru-RU" sz="1100" b="1" dirty="0"/>
              <a:t>Награды и почетные звания:</a:t>
            </a:r>
            <a:r>
              <a:rPr lang="ru-RU" sz="1100" dirty="0"/>
              <a:t> победитель «Первенства Европы в групповых упражнениях», «Мастер спорта России международного класса по художественной гимнастике»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84" y="1992174"/>
            <a:ext cx="1139537" cy="1436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84" y="3610247"/>
            <a:ext cx="1139537" cy="1464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84" y="5229200"/>
            <a:ext cx="1152153" cy="1468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448" y="3456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extBox 4"/>
          <p:cNvSpPr txBox="1">
            <a:spLocks noChangeArrowheads="1"/>
          </p:cNvSpPr>
          <p:nvPr/>
        </p:nvSpPr>
        <p:spPr bwMode="auto">
          <a:xfrm>
            <a:off x="2415381" y="1873249"/>
            <a:ext cx="5545138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/>
              <a:t>Титова Анна Владимировна 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Тренер </a:t>
            </a:r>
          </a:p>
          <a:p>
            <a:r>
              <a:rPr lang="ru-RU" sz="1100" b="1" dirty="0"/>
              <a:t>Награды и почетные звания:</a:t>
            </a:r>
            <a:r>
              <a:rPr lang="ru-RU" sz="1100" dirty="0"/>
              <a:t> «Кандидат педагогических наук», «Мастер спорта СССР по художественной гимнастике», тренер высшей категории</a:t>
            </a:r>
          </a:p>
        </p:txBody>
      </p:sp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2415381" y="5143981"/>
            <a:ext cx="5918608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altLang="ru-RU" sz="1600" b="1" i="1" dirty="0">
                <a:cs typeface="Times New Roman" pitchFamily="18" charset="0"/>
              </a:rPr>
              <a:t>Внукова Елена Вячеславовна</a:t>
            </a:r>
          </a:p>
          <a:p>
            <a:r>
              <a:rPr lang="ru-RU" sz="1100" b="1" dirty="0">
                <a:cs typeface="Times New Roman" pitchFamily="18" charset="0"/>
              </a:rPr>
              <a:t>Должность:</a:t>
            </a:r>
            <a:r>
              <a:rPr lang="ru-RU" sz="1100" dirty="0">
                <a:cs typeface="Times New Roman" pitchFamily="18" charset="0"/>
              </a:rPr>
              <a:t> Тренер </a:t>
            </a:r>
          </a:p>
          <a:p>
            <a:r>
              <a:rPr lang="ru-RU" sz="1100" b="1" dirty="0"/>
              <a:t>Награды и почетные звания: </a:t>
            </a:r>
            <a:r>
              <a:rPr lang="ru-RU" sz="1100" dirty="0"/>
              <a:t>«Мастер спорта СССР по художественной гимнастике»</a:t>
            </a:r>
            <a:endParaRPr lang="ru-RU" altLang="ru-RU" sz="1100" b="1" dirty="0">
              <a:cs typeface="Times New Roman" pitchFamily="18" charset="0"/>
            </a:endParaRPr>
          </a:p>
        </p:txBody>
      </p:sp>
      <p:sp>
        <p:nvSpPr>
          <p:cNvPr id="18441" name="Rectangle 3"/>
          <p:cNvSpPr>
            <a:spLocks noChangeArrowheads="1"/>
          </p:cNvSpPr>
          <p:nvPr/>
        </p:nvSpPr>
        <p:spPr bwMode="auto">
          <a:xfrm>
            <a:off x="2415381" y="175840"/>
            <a:ext cx="6153150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 b="1" i="1" dirty="0"/>
              <a:t>Афонская Анна Олеговна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Тренер </a:t>
            </a:r>
          </a:p>
          <a:p>
            <a:r>
              <a:rPr lang="ru-RU" altLang="ru-RU" sz="1100" b="1" dirty="0">
                <a:solidFill>
                  <a:srgbClr val="000000"/>
                </a:solidFill>
                <a:cs typeface="Times New Roman" pitchFamily="18" charset="0"/>
              </a:rPr>
              <a:t>Награды и почетные звания: </a:t>
            </a:r>
            <a:r>
              <a:rPr lang="ru-RU" altLang="ru-RU" sz="1100" dirty="0">
                <a:solidFill>
                  <a:srgbClr val="000000"/>
                </a:solidFill>
                <a:cs typeface="Times New Roman" pitchFamily="18" charset="0"/>
              </a:rPr>
              <a:t>«Кандидат педагогических наук»</a:t>
            </a:r>
            <a:r>
              <a:rPr lang="ru-RU" altLang="ru-RU" sz="1100" b="1" dirty="0">
                <a:cs typeface="Times New Roman" pitchFamily="18" charset="0"/>
              </a:rPr>
              <a:t> , </a:t>
            </a:r>
            <a:r>
              <a:rPr lang="ru-RU" altLang="ru-RU" sz="1100" dirty="0">
                <a:solidFill>
                  <a:srgbClr val="000000"/>
                </a:solidFill>
                <a:cs typeface="Times New Roman" pitchFamily="18" charset="0"/>
              </a:rPr>
              <a:t>«Мастер спорта  СССР международного класса по художественной гимнастике»</a:t>
            </a:r>
            <a:endParaRPr lang="ru-RU" altLang="ru-RU" sz="1100" b="1" dirty="0">
              <a:cs typeface="Times New Roman" pitchFamily="18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2402885" y="3432456"/>
            <a:ext cx="6048375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 err="1"/>
              <a:t>Шинко</a:t>
            </a:r>
            <a:r>
              <a:rPr lang="ru-RU" sz="1600" b="1" i="1" dirty="0"/>
              <a:t> Татьяна Олеговна 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Тренер </a:t>
            </a:r>
          </a:p>
          <a:p>
            <a:r>
              <a:rPr lang="ru-RU" sz="1100" b="1" dirty="0"/>
              <a:t>Награды и почетные звания:</a:t>
            </a:r>
            <a:r>
              <a:rPr lang="ru-RU" sz="1100" dirty="0"/>
              <a:t> «Мастер спорта СССР по художественной гимнастике», «Отличник физической культуры и спорта», тренер высшей категории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60" y="153081"/>
            <a:ext cx="1152128" cy="1440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60" y="1772816"/>
            <a:ext cx="1166944" cy="1468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60" y="3432456"/>
            <a:ext cx="1166944" cy="1511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60" y="5159742"/>
            <a:ext cx="1166944" cy="1511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" y="0"/>
            <a:ext cx="91392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Rectangle 2"/>
          <p:cNvSpPr>
            <a:spLocks noChangeArrowheads="1"/>
          </p:cNvSpPr>
          <p:nvPr/>
        </p:nvSpPr>
        <p:spPr bwMode="auto">
          <a:xfrm>
            <a:off x="2411760" y="5064427"/>
            <a:ext cx="5903913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 b="1" i="1" dirty="0" err="1"/>
              <a:t>Жилкина</a:t>
            </a:r>
            <a:r>
              <a:rPr lang="ru-RU" sz="1600" b="1" i="1" dirty="0"/>
              <a:t> Ирина Сергеевна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Тренер </a:t>
            </a:r>
          </a:p>
          <a:p>
            <a:r>
              <a:rPr lang="ru-RU" altLang="ru-RU" sz="1100" b="1" dirty="0">
                <a:solidFill>
                  <a:srgbClr val="000000"/>
                </a:solidFill>
                <a:cs typeface="Times New Roman" pitchFamily="18" charset="0"/>
              </a:rPr>
              <a:t>Награды и почетные звания: </a:t>
            </a:r>
            <a:r>
              <a:rPr lang="ru-RU" sz="1100" dirty="0"/>
              <a:t>«Мастер спорта РФ по художественной гимнастике»</a:t>
            </a:r>
            <a:endParaRPr lang="ru-RU" altLang="ru-RU" sz="11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2411760" y="1801400"/>
            <a:ext cx="6757988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altLang="ru-RU" sz="1600" b="1" i="1" dirty="0" err="1">
                <a:cs typeface="Times New Roman" pitchFamily="18" charset="0"/>
              </a:rPr>
              <a:t>Коршакова</a:t>
            </a:r>
            <a:r>
              <a:rPr lang="ru-RU" altLang="ru-RU" sz="1600" b="1" i="1" dirty="0">
                <a:cs typeface="Times New Roman" pitchFamily="18" charset="0"/>
              </a:rPr>
              <a:t> Юлия Владиславовна</a:t>
            </a:r>
          </a:p>
          <a:p>
            <a:r>
              <a:rPr lang="ru-RU" sz="1100" b="1" dirty="0">
                <a:cs typeface="Times New Roman" pitchFamily="18" charset="0"/>
              </a:rPr>
              <a:t>Должность:</a:t>
            </a:r>
            <a:r>
              <a:rPr lang="ru-RU" sz="1100" dirty="0">
                <a:cs typeface="Times New Roman" pitchFamily="18" charset="0"/>
              </a:rPr>
              <a:t> Тренер </a:t>
            </a:r>
          </a:p>
          <a:p>
            <a:r>
              <a:rPr lang="ru-RU" sz="1100" b="1" dirty="0"/>
              <a:t>Награды и почетные звания: </a:t>
            </a:r>
            <a:r>
              <a:rPr lang="ru-RU" sz="1100" dirty="0"/>
              <a:t>«Мастер спорта РФ по художественной гимнастике»</a:t>
            </a:r>
            <a:endParaRPr lang="ru-RU" altLang="ru-RU" sz="1100" b="1" dirty="0">
              <a:cs typeface="Times New Roman" pitchFamily="18" charset="0"/>
            </a:endParaRPr>
          </a:p>
          <a:p>
            <a:r>
              <a:rPr lang="ru-RU" altLang="ru-RU" sz="700" dirty="0"/>
              <a:t> </a:t>
            </a:r>
            <a:endParaRPr lang="ru-RU" altLang="ru-RU" dirty="0"/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2411760" y="213294"/>
            <a:ext cx="5762625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 i="1" dirty="0"/>
              <a:t>Буланова Мария Ивановна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Тренер </a:t>
            </a:r>
          </a:p>
          <a:p>
            <a:r>
              <a:rPr lang="ru-RU" sz="1100" b="1" dirty="0"/>
              <a:t>Награды и почетные звания:</a:t>
            </a:r>
            <a:r>
              <a:rPr lang="ru-RU" sz="1100" dirty="0"/>
              <a:t> Мастер спорта СССР по художественной гимнастике</a:t>
            </a: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2411760" y="3455715"/>
            <a:ext cx="575945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 err="1"/>
              <a:t>Жарикова</a:t>
            </a:r>
            <a:r>
              <a:rPr lang="ru-RU" sz="1600" b="1" i="1" dirty="0"/>
              <a:t> Наталья Сергеевна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Тренер </a:t>
            </a:r>
          </a:p>
          <a:p>
            <a:r>
              <a:rPr lang="ru-RU" sz="1100" b="1" dirty="0"/>
              <a:t>Награды и почетные звания:</a:t>
            </a:r>
            <a:r>
              <a:rPr lang="ru-RU" sz="1100" dirty="0"/>
              <a:t> «Мастер спорта РФ по художественной гимнастике»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7" y="201902"/>
            <a:ext cx="1152127" cy="1456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35" y="1827704"/>
            <a:ext cx="1142959" cy="1456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7" y="3455715"/>
            <a:ext cx="1152127" cy="1456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46" y="5091716"/>
            <a:ext cx="1152128" cy="1456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0"/>
            <a:ext cx="9139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Box 6"/>
          <p:cNvSpPr txBox="1">
            <a:spLocks noChangeArrowheads="1"/>
          </p:cNvSpPr>
          <p:nvPr/>
        </p:nvSpPr>
        <p:spPr bwMode="auto">
          <a:xfrm>
            <a:off x="2483768" y="3717272"/>
            <a:ext cx="411162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 i="1" dirty="0" err="1"/>
              <a:t>Камерилова</a:t>
            </a:r>
            <a:r>
              <a:rPr lang="ru-RU" sz="1600" b="1" i="1" dirty="0"/>
              <a:t> Наталия Александровна 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Хореограф 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483768" y="1899631"/>
            <a:ext cx="6035780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1600" b="1" i="1" dirty="0"/>
              <a:t>Горячих Юлия Владимировна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Тренер</a:t>
            </a:r>
          </a:p>
          <a:p>
            <a:r>
              <a:rPr lang="ru-RU" sz="1100" b="1" dirty="0">
                <a:cs typeface="Times New Roman" pitchFamily="18" charset="0"/>
              </a:rPr>
              <a:t>Награды и почетные звания:</a:t>
            </a:r>
            <a:r>
              <a:rPr lang="ru-RU" sz="1100" dirty="0">
                <a:cs typeface="Times New Roman" pitchFamily="18" charset="0"/>
              </a:rPr>
              <a:t> «Кандидат в Мастера спорта по художественной гимнастике»</a:t>
            </a:r>
          </a:p>
        </p:txBody>
      </p:sp>
      <p:sp>
        <p:nvSpPr>
          <p:cNvPr id="11" name="TextBox 14"/>
          <p:cNvSpPr txBox="1">
            <a:spLocks noChangeArrowheads="1"/>
          </p:cNvSpPr>
          <p:nvPr/>
        </p:nvSpPr>
        <p:spPr bwMode="auto">
          <a:xfrm>
            <a:off x="2411760" y="199808"/>
            <a:ext cx="5903912" cy="8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 err="1">
                <a:solidFill>
                  <a:srgbClr val="000000"/>
                </a:solidFill>
                <a:cs typeface="Times New Roman" pitchFamily="18" charset="0"/>
              </a:rPr>
              <a:t>Бетехтина</a:t>
            </a:r>
            <a:r>
              <a:rPr lang="ru-RU" sz="1600" b="1" i="1" dirty="0">
                <a:solidFill>
                  <a:srgbClr val="000000"/>
                </a:solidFill>
                <a:cs typeface="Times New Roman" pitchFamily="18" charset="0"/>
              </a:rPr>
              <a:t> Галина Сергеевна </a:t>
            </a:r>
            <a:endParaRPr lang="ru-RU" sz="1600" b="1" i="1" dirty="0">
              <a:cs typeface="Times New Roman" pitchFamily="18" charset="0"/>
            </a:endParaRPr>
          </a:p>
          <a:p>
            <a:r>
              <a:rPr lang="ru-RU" sz="1100" b="1" dirty="0">
                <a:cs typeface="Times New Roman" pitchFamily="18" charset="0"/>
              </a:rPr>
              <a:t>Должность:</a:t>
            </a:r>
            <a:r>
              <a:rPr lang="ru-RU" sz="1100" dirty="0">
                <a:cs typeface="Times New Roman" pitchFamily="18" charset="0"/>
              </a:rPr>
              <a:t> Тренер </a:t>
            </a:r>
          </a:p>
          <a:p>
            <a:r>
              <a:rPr lang="ru-RU" sz="1100" b="1" dirty="0">
                <a:cs typeface="Times New Roman" pitchFamily="18" charset="0"/>
              </a:rPr>
              <a:t>Награды и почетные звания:</a:t>
            </a:r>
            <a:r>
              <a:rPr lang="ru-RU" sz="1100" dirty="0">
                <a:cs typeface="Times New Roman" pitchFamily="18" charset="0"/>
              </a:rPr>
              <a:t> «Кандидат в Мастера спорта по художественной гимнастике»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45" y="199808"/>
            <a:ext cx="1150729" cy="1505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43" y="3573016"/>
            <a:ext cx="1150731" cy="1494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43" y="1899631"/>
            <a:ext cx="1150731" cy="1511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8100" y="0"/>
            <a:ext cx="91995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3888" y="411223"/>
            <a:ext cx="1670335" cy="1540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9552" y="11113"/>
            <a:ext cx="79928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Тренерский состав отделения акробатического рок-н-ролла</a:t>
            </a:r>
          </a:p>
        </p:txBody>
      </p:sp>
      <p:sp>
        <p:nvSpPr>
          <p:cNvPr id="21508" name="Rectangle 1"/>
          <p:cNvSpPr>
            <a:spLocks noChangeArrowheads="1"/>
          </p:cNvSpPr>
          <p:nvPr/>
        </p:nvSpPr>
        <p:spPr bwMode="auto">
          <a:xfrm>
            <a:off x="2339974" y="1951963"/>
            <a:ext cx="62595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altLang="ru-RU" sz="1600" b="1" i="1" dirty="0">
                <a:cs typeface="Times New Roman" pitchFamily="18" charset="0"/>
              </a:rPr>
              <a:t>Терехова Татьяна Владимировна</a:t>
            </a:r>
          </a:p>
          <a:p>
            <a:r>
              <a:rPr lang="ru-RU" sz="1000" b="1" dirty="0"/>
              <a:t>Должность:</a:t>
            </a:r>
            <a:r>
              <a:rPr lang="ru-RU" sz="1000" dirty="0"/>
              <a:t> Тренер </a:t>
            </a:r>
          </a:p>
          <a:p>
            <a:r>
              <a:rPr lang="ru-RU" altLang="ru-RU" sz="1000" b="1" dirty="0">
                <a:solidFill>
                  <a:srgbClr val="000000"/>
                </a:solidFill>
                <a:cs typeface="Times New Roman" pitchFamily="18" charset="0"/>
              </a:rPr>
              <a:t>Награды и почетные звания: </a:t>
            </a:r>
            <a:r>
              <a:rPr lang="ru-RU" sz="1000" dirty="0"/>
              <a:t>«Мастер спорта СССР по художественной гимнастике»</a:t>
            </a:r>
            <a:endParaRPr lang="ru-RU" altLang="ru-RU" sz="1000" b="1" dirty="0">
              <a:cs typeface="Times New Roman" pitchFamily="18" charset="0"/>
            </a:endParaRPr>
          </a:p>
        </p:txBody>
      </p:sp>
      <p:sp>
        <p:nvSpPr>
          <p:cNvPr id="21509" name="Rectangle 4"/>
          <p:cNvSpPr>
            <a:spLocks noChangeArrowheads="1"/>
          </p:cNvSpPr>
          <p:nvPr/>
        </p:nvSpPr>
        <p:spPr bwMode="auto">
          <a:xfrm>
            <a:off x="2339975" y="3716338"/>
            <a:ext cx="6821488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600" b="1" i="1"/>
              <a:t>Гавритенкова Ольга Викторовна</a:t>
            </a:r>
          </a:p>
          <a:p>
            <a:r>
              <a:rPr lang="ru-RU" sz="1100" b="1"/>
              <a:t>Должность:</a:t>
            </a:r>
            <a:r>
              <a:rPr lang="ru-RU" sz="1100"/>
              <a:t> Тренер </a:t>
            </a:r>
            <a:endParaRPr lang="ru-RU" altLang="ru-RU" sz="1100" b="1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21510" name="Rectangle 5"/>
          <p:cNvSpPr>
            <a:spLocks noChangeArrowheads="1"/>
          </p:cNvSpPr>
          <p:nvPr/>
        </p:nvSpPr>
        <p:spPr bwMode="auto">
          <a:xfrm>
            <a:off x="2339975" y="5297488"/>
            <a:ext cx="54530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altLang="ru-RU" sz="1600" b="1" i="1">
                <a:cs typeface="Times New Roman" pitchFamily="18" charset="0"/>
              </a:rPr>
              <a:t>Зозуля Елена Валериевна</a:t>
            </a:r>
          </a:p>
          <a:p>
            <a:r>
              <a:rPr lang="ru-RU" sz="1000" b="1"/>
              <a:t>Должность:</a:t>
            </a:r>
            <a:r>
              <a:rPr lang="ru-RU" sz="1000"/>
              <a:t> Тренер </a:t>
            </a:r>
          </a:p>
          <a:p>
            <a:r>
              <a:rPr lang="ru-RU" altLang="ru-RU" sz="1000" b="1">
                <a:solidFill>
                  <a:srgbClr val="000000"/>
                </a:solidFill>
                <a:cs typeface="Times New Roman" pitchFamily="18" charset="0"/>
              </a:rPr>
              <a:t>Награды и почетные звания: </a:t>
            </a:r>
            <a:r>
              <a:rPr lang="ru-RU" sz="1000"/>
              <a:t>«Мастер спорта СССР по художественной гимнастике»</a:t>
            </a:r>
            <a:endParaRPr lang="ru-RU" altLang="ru-RU" sz="1000" b="1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910" y="3644900"/>
            <a:ext cx="1089025" cy="1506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910" y="2009774"/>
            <a:ext cx="1089025" cy="1520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910" y="5286375"/>
            <a:ext cx="1089025" cy="1471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3" y="-6350"/>
            <a:ext cx="9139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Rectangle 1"/>
          <p:cNvSpPr>
            <a:spLocks noChangeArrowheads="1"/>
          </p:cNvSpPr>
          <p:nvPr/>
        </p:nvSpPr>
        <p:spPr bwMode="auto">
          <a:xfrm>
            <a:off x="2502710" y="1844824"/>
            <a:ext cx="55435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altLang="ru-RU" sz="1600" b="1" i="1" dirty="0">
                <a:solidFill>
                  <a:srgbClr val="000000"/>
                </a:solidFill>
                <a:cs typeface="Times New Roman" pitchFamily="18" charset="0"/>
              </a:rPr>
              <a:t>Попов Виталий Васильевич</a:t>
            </a:r>
          </a:p>
          <a:p>
            <a:r>
              <a:rPr lang="ru-RU" sz="1000" b="1" dirty="0"/>
              <a:t>Должность:</a:t>
            </a:r>
            <a:r>
              <a:rPr lang="ru-RU" sz="1000" dirty="0"/>
              <a:t> Тренер </a:t>
            </a:r>
            <a:endParaRPr lang="ru-RU" altLang="ru-RU" sz="1000" b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22531" name="TextBox 7"/>
          <p:cNvSpPr txBox="1">
            <a:spLocks noChangeArrowheads="1"/>
          </p:cNvSpPr>
          <p:nvPr/>
        </p:nvSpPr>
        <p:spPr bwMode="auto">
          <a:xfrm>
            <a:off x="2502710" y="332656"/>
            <a:ext cx="5972175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/>
              <a:t>Князева Полина Игоревна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Тренер </a:t>
            </a:r>
          </a:p>
          <a:p>
            <a:r>
              <a:rPr lang="ru-RU" sz="1100" b="1" dirty="0"/>
              <a:t>Награды и почетные звания:</a:t>
            </a:r>
            <a:r>
              <a:rPr lang="ru-RU" sz="1100" dirty="0"/>
              <a:t> «Мастер спорта РФ по художественной гимнастике» </a:t>
            </a:r>
          </a:p>
        </p:txBody>
      </p:sp>
      <p:sp>
        <p:nvSpPr>
          <p:cNvPr id="22532" name="Прямоугольник 8"/>
          <p:cNvSpPr>
            <a:spLocks noChangeArrowheads="1"/>
          </p:cNvSpPr>
          <p:nvPr/>
        </p:nvSpPr>
        <p:spPr bwMode="auto">
          <a:xfrm>
            <a:off x="2484438" y="3406902"/>
            <a:ext cx="47879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/>
              <a:t>Егорова Алина Юрьевна 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Хореограф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210" y="290590"/>
            <a:ext cx="1022350" cy="1366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210" y="3406902"/>
            <a:ext cx="1022350" cy="1390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210" y="1844824"/>
            <a:ext cx="1022350" cy="13674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5193" y="101600"/>
            <a:ext cx="2228850" cy="224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08819" y="-11430"/>
            <a:ext cx="777716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Тренерский состав отделения эстетической гимнастики</a:t>
            </a:r>
          </a:p>
        </p:txBody>
      </p:sp>
      <p:sp>
        <p:nvSpPr>
          <p:cNvPr id="23556" name="TextBox 7"/>
          <p:cNvSpPr txBox="1">
            <a:spLocks noChangeArrowheads="1"/>
          </p:cNvSpPr>
          <p:nvPr/>
        </p:nvSpPr>
        <p:spPr bwMode="auto">
          <a:xfrm>
            <a:off x="2555875" y="1814513"/>
            <a:ext cx="614045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 err="1"/>
              <a:t>Лужецкая</a:t>
            </a:r>
            <a:r>
              <a:rPr lang="ru-RU" sz="1600" b="1" i="1" dirty="0"/>
              <a:t> Светлана Юрьевна 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тренер </a:t>
            </a:r>
          </a:p>
          <a:p>
            <a:r>
              <a:rPr lang="ru-RU" sz="1100" b="1" dirty="0"/>
              <a:t>Награды и почетные звания:</a:t>
            </a:r>
            <a:r>
              <a:rPr lang="ru-RU" sz="1100" dirty="0"/>
              <a:t> «Мастер спорта РФ по художественной гимнастике» </a:t>
            </a:r>
          </a:p>
        </p:txBody>
      </p:sp>
      <p:sp>
        <p:nvSpPr>
          <p:cNvPr id="23557" name="Прямоугольник 8"/>
          <p:cNvSpPr>
            <a:spLocks noChangeArrowheads="1"/>
          </p:cNvSpPr>
          <p:nvPr/>
        </p:nvSpPr>
        <p:spPr bwMode="auto">
          <a:xfrm>
            <a:off x="2554287" y="3533014"/>
            <a:ext cx="58293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 err="1"/>
              <a:t>Асмаловская</a:t>
            </a:r>
            <a:r>
              <a:rPr lang="ru-RU" sz="1600" b="1" i="1" dirty="0"/>
              <a:t> Анна Валерьевна 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тренер </a:t>
            </a:r>
          </a:p>
          <a:p>
            <a:r>
              <a:rPr lang="ru-RU" sz="1100" b="1" dirty="0"/>
              <a:t>Награды и почетные звания:</a:t>
            </a:r>
            <a:r>
              <a:rPr lang="ru-RU" sz="1100" dirty="0"/>
              <a:t> «Мастер спорта РФ по художественной гимнастике» </a:t>
            </a:r>
          </a:p>
        </p:txBody>
      </p:sp>
      <p:pic>
        <p:nvPicPr>
          <p:cNvPr id="1027" name="Picture 3" descr="C:\Users\elena\Desktop\xE5IdoIOpn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7400" y="1776413"/>
            <a:ext cx="1125538" cy="1547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C:\Users\elena\Desktop\4BvXDHcSpQ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7400" y="3532188"/>
            <a:ext cx="1125538" cy="1547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400" y="5301208"/>
            <a:ext cx="1125538" cy="1446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2555875" y="5301208"/>
            <a:ext cx="5827712" cy="1184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/>
              <a:t>Богомолова Анна Сергеевна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тренер </a:t>
            </a:r>
          </a:p>
          <a:p>
            <a:r>
              <a:rPr lang="ru-RU" sz="1100" b="1" dirty="0"/>
              <a:t>Награды и почетные звания:</a:t>
            </a:r>
            <a:r>
              <a:rPr lang="ru-RU" sz="1100" dirty="0"/>
              <a:t> </a:t>
            </a:r>
            <a:r>
              <a:rPr lang="ru-RU" sz="1100" dirty="0">
                <a:cs typeface="Times New Roman" pitchFamily="18" charset="0"/>
              </a:rPr>
              <a:t>«Кандидат в Мастера спорта по эстетической гимнастике», серебряный призер первенства Мира среди юниоров по эстетической гимнастике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endParaRPr lang="ru-RU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4579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333375"/>
            <a:ext cx="113665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152" y="0"/>
            <a:ext cx="91691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369" y="208058"/>
            <a:ext cx="1065162" cy="1422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583" name="Прямоугольник 9"/>
          <p:cNvSpPr>
            <a:spLocks noChangeArrowheads="1"/>
          </p:cNvSpPr>
          <p:nvPr/>
        </p:nvSpPr>
        <p:spPr bwMode="auto">
          <a:xfrm>
            <a:off x="2483768" y="208058"/>
            <a:ext cx="5829300" cy="1184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/>
              <a:t>Бакулина Александра Сергеевна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тренер </a:t>
            </a:r>
          </a:p>
          <a:p>
            <a:r>
              <a:rPr lang="ru-RU" sz="1100" b="1" dirty="0"/>
              <a:t>Награды и почетные звания: </a:t>
            </a:r>
            <a:r>
              <a:rPr lang="ru-RU" sz="1100" dirty="0">
                <a:cs typeface="Times New Roman" pitchFamily="18" charset="0"/>
              </a:rPr>
              <a:t>«Кандидат в Мастера спорта по эстетической гимнастике», серебряный призер первенства Мира среди юниоров по эстетической гимнастике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endParaRPr lang="ru-RU" sz="1100" dirty="0"/>
          </a:p>
        </p:txBody>
      </p:sp>
      <p:pic>
        <p:nvPicPr>
          <p:cNvPr id="10" name="Picture 2" descr="C:\Users\elena\Desktop\EXputhYVP8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7370" y="1832107"/>
            <a:ext cx="1074266" cy="1519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2483768" y="1844675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err="1"/>
              <a:t>Толкалина</a:t>
            </a:r>
            <a:r>
              <a:rPr lang="ru-RU" sz="1600" b="1" i="1" dirty="0"/>
              <a:t> Кристина Геннадьевна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хореограф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3" y="0"/>
            <a:ext cx="9139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99356" y="44450"/>
            <a:ext cx="675005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Тренерский состав отделения рукопашного боя </a:t>
            </a:r>
          </a:p>
        </p:txBody>
      </p:sp>
      <p:pic>
        <p:nvPicPr>
          <p:cNvPr id="25603" name="Объект 7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347864" y="457108"/>
            <a:ext cx="2256581" cy="1455136"/>
          </a:xfrm>
        </p:spPr>
      </p:pic>
      <p:sp>
        <p:nvSpPr>
          <p:cNvPr id="25604" name="Прямоугольник 9"/>
          <p:cNvSpPr>
            <a:spLocks noChangeArrowheads="1"/>
          </p:cNvSpPr>
          <p:nvPr/>
        </p:nvSpPr>
        <p:spPr bwMode="auto">
          <a:xfrm>
            <a:off x="2411413" y="1900238"/>
            <a:ext cx="61277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 err="1"/>
              <a:t>Дагаев</a:t>
            </a:r>
            <a:r>
              <a:rPr lang="ru-RU" sz="1600" b="1" i="1" dirty="0"/>
              <a:t> Дмитрий Сергеевич 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Тренер</a:t>
            </a:r>
          </a:p>
          <a:p>
            <a:r>
              <a:rPr lang="ru-RU" sz="1100" b="1" dirty="0"/>
              <a:t>Награды и почетные звания:</a:t>
            </a:r>
            <a:r>
              <a:rPr lang="ru-RU" sz="1100" dirty="0"/>
              <a:t> «Заслуженный тренер РФ», «Отличник физической культуры и спорта» , тренер высшей категории, главный тренер сборной команды России по рукопашному бою</a:t>
            </a:r>
          </a:p>
        </p:txBody>
      </p:sp>
      <p:sp>
        <p:nvSpPr>
          <p:cNvPr id="25605" name="TextBox 1"/>
          <p:cNvSpPr txBox="1">
            <a:spLocks noChangeArrowheads="1"/>
          </p:cNvSpPr>
          <p:nvPr/>
        </p:nvSpPr>
        <p:spPr bwMode="auto">
          <a:xfrm>
            <a:off x="2411413" y="3648647"/>
            <a:ext cx="659288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Жданова Инна Николаевна </a:t>
            </a:r>
            <a:endParaRPr lang="ru-RU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b="1" dirty="0">
                <a:solidFill>
                  <a:srgbClr val="000000"/>
                </a:solidFill>
                <a:cs typeface="Times New Roman" pitchFamily="18" charset="0"/>
              </a:rPr>
              <a:t>Должность:</a:t>
            </a:r>
            <a:r>
              <a:rPr lang="ru-RU" sz="1100" dirty="0">
                <a:solidFill>
                  <a:srgbClr val="000000"/>
                </a:solidFill>
                <a:cs typeface="Times New Roman" pitchFamily="18" charset="0"/>
              </a:rPr>
              <a:t> Тренер </a:t>
            </a:r>
            <a:endParaRPr lang="ru-RU" sz="1100" dirty="0">
              <a:cs typeface="Times New Roman" pitchFamily="18" charset="0"/>
            </a:endParaRPr>
          </a:p>
          <a:p>
            <a:r>
              <a:rPr lang="ru-RU" sz="1100" b="1" dirty="0">
                <a:solidFill>
                  <a:srgbClr val="000000"/>
                </a:solidFill>
                <a:cs typeface="Times New Roman" pitchFamily="18" charset="0"/>
              </a:rPr>
              <a:t>Награды и почетные звания:</a:t>
            </a:r>
            <a:r>
              <a:rPr lang="ru-RU" sz="11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1100" dirty="0">
                <a:solidFill>
                  <a:srgbClr val="000000"/>
                </a:solidFill>
              </a:rPr>
              <a:t>«Заслуженный Мастер спорта России»</a:t>
            </a:r>
            <a:endParaRPr lang="ru-RU" sz="1100" dirty="0"/>
          </a:p>
          <a:p>
            <a:r>
              <a:rPr lang="ru-RU" sz="1100" dirty="0">
                <a:solidFill>
                  <a:srgbClr val="000000"/>
                </a:solidFill>
                <a:cs typeface="Times New Roman" pitchFamily="18" charset="0"/>
              </a:rPr>
              <a:t>Двукратная чемпионка Мира, обладатель Кубка Мира, четырехкратная чемпионка Европы, многократная чемпионка России по рукопашному бою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023" y="5285914"/>
            <a:ext cx="1130563" cy="1457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607" name="Rectangle 3"/>
          <p:cNvSpPr>
            <a:spLocks noChangeArrowheads="1"/>
          </p:cNvSpPr>
          <p:nvPr/>
        </p:nvSpPr>
        <p:spPr bwMode="auto">
          <a:xfrm>
            <a:off x="2411413" y="5285914"/>
            <a:ext cx="4808537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altLang="ru-RU" sz="1600" b="1" i="1" dirty="0">
                <a:solidFill>
                  <a:srgbClr val="000000"/>
                </a:solidFill>
              </a:rPr>
              <a:t>Поликарпов Михаил Анатольевич</a:t>
            </a:r>
          </a:p>
          <a:p>
            <a:r>
              <a:rPr lang="ru-RU" sz="1100" b="1" dirty="0">
                <a:solidFill>
                  <a:srgbClr val="000000"/>
                </a:solidFill>
                <a:cs typeface="Times New Roman" pitchFamily="18" charset="0"/>
              </a:rPr>
              <a:t>Должность:</a:t>
            </a:r>
            <a:r>
              <a:rPr lang="ru-RU" sz="1100" dirty="0">
                <a:solidFill>
                  <a:srgbClr val="000000"/>
                </a:solidFill>
                <a:cs typeface="Times New Roman" pitchFamily="18" charset="0"/>
              </a:rPr>
              <a:t> Тренер </a:t>
            </a:r>
          </a:p>
          <a:p>
            <a:r>
              <a:rPr lang="ru-RU" sz="1100" b="1" dirty="0">
                <a:solidFill>
                  <a:srgbClr val="000000"/>
                </a:solidFill>
                <a:cs typeface="Times New Roman" pitchFamily="18" charset="0"/>
              </a:rPr>
              <a:t>Награды и почетные звания:</a:t>
            </a:r>
            <a:r>
              <a:rPr lang="ru-RU" sz="1100" dirty="0">
                <a:solidFill>
                  <a:srgbClr val="000000"/>
                </a:solidFill>
                <a:cs typeface="Times New Roman" pitchFamily="18" charset="0"/>
              </a:rPr>
              <a:t> «Мастер спорта РФ по рукопашному бою» </a:t>
            </a:r>
            <a:endParaRPr lang="ru-RU" sz="1100" dirty="0">
              <a:cs typeface="Times New Roman" pitchFamily="18" charset="0"/>
            </a:endParaRPr>
          </a:p>
          <a:p>
            <a:r>
              <a:rPr lang="ru-RU" sz="10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endParaRPr lang="ru-RU" sz="1000" dirty="0">
              <a:cs typeface="Times New Roman" pitchFamily="18" charset="0"/>
            </a:endParaRPr>
          </a:p>
          <a:p>
            <a:endParaRPr lang="ru-RU" alt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023" y="3573016"/>
            <a:ext cx="1128185" cy="1514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23" y="1881418"/>
            <a:ext cx="1128185" cy="1539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Box 7"/>
          <p:cNvSpPr txBox="1">
            <a:spLocks noChangeArrowheads="1"/>
          </p:cNvSpPr>
          <p:nvPr/>
        </p:nvSpPr>
        <p:spPr bwMode="auto">
          <a:xfrm>
            <a:off x="2387598" y="106034"/>
            <a:ext cx="4564063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 err="1"/>
              <a:t>Кораблин</a:t>
            </a:r>
            <a:r>
              <a:rPr lang="ru-RU" sz="1600" b="1" i="1" dirty="0"/>
              <a:t> Илья Михайлович</a:t>
            </a:r>
          </a:p>
          <a:p>
            <a:r>
              <a:rPr lang="ru-RU" sz="1100" b="1" dirty="0">
                <a:solidFill>
                  <a:srgbClr val="000000"/>
                </a:solidFill>
                <a:cs typeface="Times New Roman" pitchFamily="18" charset="0"/>
              </a:rPr>
              <a:t>Должность:</a:t>
            </a:r>
            <a:r>
              <a:rPr lang="ru-RU" sz="1100" dirty="0">
                <a:solidFill>
                  <a:srgbClr val="000000"/>
                </a:solidFill>
                <a:cs typeface="Times New Roman" pitchFamily="18" charset="0"/>
              </a:rPr>
              <a:t> Тренер </a:t>
            </a:r>
          </a:p>
          <a:p>
            <a:r>
              <a:rPr lang="ru-RU" sz="1100" b="1" dirty="0">
                <a:solidFill>
                  <a:srgbClr val="000000"/>
                </a:solidFill>
                <a:cs typeface="Times New Roman" pitchFamily="18" charset="0"/>
              </a:rPr>
              <a:t>Награды и почетные звания:</a:t>
            </a:r>
            <a:r>
              <a:rPr lang="ru-RU" sz="1100" dirty="0">
                <a:solidFill>
                  <a:srgbClr val="000000"/>
                </a:solidFill>
                <a:cs typeface="Times New Roman" pitchFamily="18" charset="0"/>
              </a:rPr>
              <a:t> «Кандидат технических наук» </a:t>
            </a:r>
            <a:endParaRPr lang="ru-RU" sz="1100" dirty="0">
              <a:cs typeface="Times New Roman" pitchFamily="18" charset="0"/>
            </a:endParaRPr>
          </a:p>
          <a:p>
            <a:endParaRPr lang="ru-RU" dirty="0">
              <a:latin typeface="Calibri" pitchFamily="34" charset="0"/>
            </a:endParaRPr>
          </a:p>
          <a:p>
            <a:endParaRPr lang="ru-RU" dirty="0">
              <a:latin typeface="Calibri" pitchFamily="34" charset="0"/>
            </a:endParaRPr>
          </a:p>
        </p:txBody>
      </p:sp>
      <p:sp>
        <p:nvSpPr>
          <p:cNvPr id="26627" name="TextBox 10"/>
          <p:cNvSpPr txBox="1">
            <a:spLocks noChangeArrowheads="1"/>
          </p:cNvSpPr>
          <p:nvPr/>
        </p:nvSpPr>
        <p:spPr bwMode="auto">
          <a:xfrm>
            <a:off x="2387600" y="5229200"/>
            <a:ext cx="3836988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 i="1" dirty="0" err="1"/>
              <a:t>Арбеева</a:t>
            </a:r>
            <a:r>
              <a:rPr lang="ru-RU" sz="1600" b="1" i="1" dirty="0"/>
              <a:t> Светлана  Александровна</a:t>
            </a:r>
          </a:p>
          <a:p>
            <a:r>
              <a:rPr lang="ru-RU" sz="1100" b="1" dirty="0">
                <a:solidFill>
                  <a:srgbClr val="000000"/>
                </a:solidFill>
                <a:cs typeface="Times New Roman" pitchFamily="18" charset="0"/>
              </a:rPr>
              <a:t>Должность:</a:t>
            </a:r>
            <a:r>
              <a:rPr lang="ru-RU" sz="1100" dirty="0">
                <a:solidFill>
                  <a:srgbClr val="000000"/>
                </a:solidFill>
                <a:cs typeface="Times New Roman" pitchFamily="18" charset="0"/>
              </a:rPr>
              <a:t> Тренер </a:t>
            </a:r>
          </a:p>
          <a:p>
            <a:endParaRPr lang="ru-RU" dirty="0">
              <a:latin typeface="Calibri" pitchFamily="34" charset="0"/>
            </a:endParaRPr>
          </a:p>
          <a:p>
            <a:endParaRPr lang="ru-RU" dirty="0">
              <a:latin typeface="Calibri" pitchFamily="34" charset="0"/>
            </a:endParaRPr>
          </a:p>
        </p:txBody>
      </p:sp>
      <p:sp>
        <p:nvSpPr>
          <p:cNvPr id="26628" name="Прямоугольник 11"/>
          <p:cNvSpPr>
            <a:spLocks noChangeArrowheads="1"/>
          </p:cNvSpPr>
          <p:nvPr/>
        </p:nvSpPr>
        <p:spPr bwMode="auto">
          <a:xfrm>
            <a:off x="2387598" y="1772816"/>
            <a:ext cx="5451475" cy="8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 err="1"/>
              <a:t>Вартеванян</a:t>
            </a:r>
            <a:r>
              <a:rPr lang="ru-RU" sz="1600" b="1" i="1" dirty="0"/>
              <a:t> Артур </a:t>
            </a:r>
            <a:r>
              <a:rPr lang="ru-RU" sz="1600" b="1" i="1" dirty="0" err="1"/>
              <a:t>Мартиросович</a:t>
            </a:r>
            <a:r>
              <a:rPr lang="ru-RU" sz="1600" b="1" i="1" dirty="0"/>
              <a:t> 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Тренер </a:t>
            </a:r>
          </a:p>
          <a:p>
            <a:r>
              <a:rPr lang="ru-RU" sz="1100" b="1" dirty="0">
                <a:solidFill>
                  <a:srgbClr val="000000"/>
                </a:solidFill>
                <a:cs typeface="Times New Roman" pitchFamily="18" charset="0"/>
              </a:rPr>
              <a:t>Награды и почетные звания:</a:t>
            </a:r>
            <a:r>
              <a:rPr lang="ru-RU" sz="1100" dirty="0">
                <a:solidFill>
                  <a:srgbClr val="000000"/>
                </a:solidFill>
                <a:cs typeface="Times New Roman" pitchFamily="18" charset="0"/>
              </a:rPr>
              <a:t> «Мастер спорта РФ по рукопашному бою» </a:t>
            </a:r>
            <a:endParaRPr lang="ru-RU" sz="1100" dirty="0">
              <a:cs typeface="Times New Roman" pitchFamily="18" charset="0"/>
            </a:endParaRPr>
          </a:p>
          <a:p>
            <a:endParaRPr lang="ru-RU" sz="11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51" y="97334"/>
            <a:ext cx="1154650" cy="1548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50" y="5229200"/>
            <a:ext cx="1154652" cy="15466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50" y="3513570"/>
            <a:ext cx="1154651" cy="15818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Прямоугольник 11"/>
          <p:cNvSpPr>
            <a:spLocks noChangeArrowheads="1"/>
          </p:cNvSpPr>
          <p:nvPr/>
        </p:nvSpPr>
        <p:spPr bwMode="auto">
          <a:xfrm>
            <a:off x="2387600" y="3513570"/>
            <a:ext cx="5451475" cy="8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/>
              <a:t>Юдин Семён Сергеевич</a:t>
            </a:r>
          </a:p>
          <a:p>
            <a:r>
              <a:rPr lang="ru-RU" sz="1100" b="1" dirty="0"/>
              <a:t>Должность:</a:t>
            </a:r>
            <a:r>
              <a:rPr lang="ru-RU" sz="1100" dirty="0"/>
              <a:t> Тренер </a:t>
            </a:r>
          </a:p>
          <a:p>
            <a:r>
              <a:rPr lang="ru-RU" sz="1100" b="1" dirty="0">
                <a:solidFill>
                  <a:srgbClr val="000000"/>
                </a:solidFill>
                <a:cs typeface="Times New Roman" pitchFamily="18" charset="0"/>
              </a:rPr>
              <a:t>Награды и почетные звания:</a:t>
            </a:r>
            <a:r>
              <a:rPr lang="ru-RU" sz="1100" dirty="0">
                <a:solidFill>
                  <a:srgbClr val="000000"/>
                </a:solidFill>
                <a:cs typeface="Times New Roman" pitchFamily="18" charset="0"/>
              </a:rPr>
              <a:t> «Мастер спорта РФ по рукопашному бою» </a:t>
            </a:r>
            <a:endParaRPr lang="ru-RU" sz="1100" dirty="0">
              <a:cs typeface="Times New Roman" pitchFamily="18" charset="0"/>
            </a:endParaRPr>
          </a:p>
          <a:p>
            <a:endParaRPr lang="ru-RU" sz="1100" dirty="0"/>
          </a:p>
        </p:txBody>
      </p:sp>
      <p:pic>
        <p:nvPicPr>
          <p:cNvPr id="1026" name="Picture 2" descr="Вартеванян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51" y="1772816"/>
            <a:ext cx="1154651" cy="1587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1267</TotalTime>
  <Words>894</Words>
  <Application>Microsoft Office PowerPoint</Application>
  <PresentationFormat>Экран (4:3)</PresentationFormat>
  <Paragraphs>145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Тема Office</vt:lpstr>
      <vt:lpstr>Сотрудники МБУ СШ «Триумф»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Сотрудники МБУ СШ «Триумф»</dc:title>
  <dc:creator>elena</dc:creator>
  <cp:lastModifiedBy>Пользователь</cp:lastModifiedBy>
  <cp:revision>280</cp:revision>
  <dcterms:created xsi:type="dcterms:W3CDTF">2019-08-13T07:22:33Z</dcterms:created>
  <dcterms:modified xsi:type="dcterms:W3CDTF">2020-03-16T11:30:17Z</dcterms:modified>
</cp:coreProperties>
</file>